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7600"/>
    <a:srgbClr val="3737FF"/>
    <a:srgbClr val="5B5BFF"/>
    <a:srgbClr val="00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51" autoAdjust="0"/>
  </p:normalViewPr>
  <p:slideViewPr>
    <p:cSldViewPr snapToGrid="0">
      <p:cViewPr varScale="1">
        <p:scale>
          <a:sx n="99" d="100"/>
          <a:sy n="99" d="100"/>
        </p:scale>
        <p:origin x="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BC92B-20E3-4759-9EA2-4291CE070368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C73D-9F36-4409-AC4D-B1068866F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12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4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8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75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1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0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5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9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3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5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5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Cooling observations</a:t>
            </a:r>
            <a:endParaRPr lang="en-GB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85163" cy="1514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Candles are made from wax</a:t>
            </a:r>
            <a:r>
              <a:rPr lang="en-US" dirty="0" smtClean="0"/>
              <a:t>.</a:t>
            </a:r>
          </a:p>
          <a:p>
            <a:pPr lvl="0">
              <a:defRPr/>
            </a:pPr>
            <a:r>
              <a:rPr lang="en-US" dirty="0" smtClean="0"/>
              <a:t>When wax is very hot it is a liquid.</a:t>
            </a:r>
          </a:p>
          <a:p>
            <a:pPr lvl="0">
              <a:defRPr/>
            </a:pPr>
            <a:r>
              <a:rPr lang="en-US" dirty="0" smtClean="0"/>
              <a:t>As liquid wax cools it can solidify and turn into a solid.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39813" y="2234243"/>
            <a:ext cx="6059663" cy="3408614"/>
            <a:chOff x="1539813" y="2234243"/>
            <a:chExt cx="6059663" cy="3408614"/>
          </a:xfrm>
        </p:grpSpPr>
        <p:grpSp>
          <p:nvGrpSpPr>
            <p:cNvPr id="8" name="Group 7"/>
            <p:cNvGrpSpPr/>
            <p:nvPr/>
          </p:nvGrpSpPr>
          <p:grpSpPr>
            <a:xfrm>
              <a:off x="2009952" y="2234243"/>
              <a:ext cx="5131930" cy="2880000"/>
              <a:chOff x="2009952" y="2234243"/>
              <a:chExt cx="5131930" cy="288000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009952" y="2234243"/>
                <a:ext cx="5131930" cy="2880000"/>
                <a:chOff x="1846050" y="2208364"/>
                <a:chExt cx="5131930" cy="2880000"/>
              </a:xfrm>
            </p:grpSpPr>
            <p:pic>
              <p:nvPicPr>
                <p:cNvPr id="5" name="Picture 4" descr="PowerPoint Slide Show - [Substances and States.ppt [Compatibility Mode]]">
                  <a:extLst>
                    <a:ext uri="{FF2B5EF4-FFF2-40B4-BE49-F238E27FC236}">
                      <a16:creationId xmlns:a16="http://schemas.microsoft.com/office/drawing/2014/main" id="{C45BF0CB-2851-4FCF-A2A0-28EFD5E2BB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85" r="20533"/>
                <a:stretch/>
              </p:blipFill>
              <p:spPr>
                <a:xfrm>
                  <a:off x="1846050" y="2208364"/>
                  <a:ext cx="1544131" cy="2880000"/>
                </a:xfrm>
                <a:prstGeom prst="rect">
                  <a:avLst/>
                </a:prstGeom>
              </p:spPr>
            </p:pic>
            <p:pic>
              <p:nvPicPr>
                <p:cNvPr id="6" name="Picture 5" descr="PowerPoint Slide Show - [Substances and States.ppt [Compatibility Mode]]">
                  <a:extLst>
                    <a:ext uri="{FF2B5EF4-FFF2-40B4-BE49-F238E27FC236}">
                      <a16:creationId xmlns:a16="http://schemas.microsoft.com/office/drawing/2014/main" id="{0B8689C3-EF41-40CD-BB72-1D232C34F5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616" r="21454"/>
                <a:stretch/>
              </p:blipFill>
              <p:spPr>
                <a:xfrm>
                  <a:off x="5408760" y="2208364"/>
                  <a:ext cx="1569220" cy="2880000"/>
                </a:xfrm>
                <a:prstGeom prst="rect">
                  <a:avLst/>
                </a:prstGeom>
              </p:spPr>
            </p:pic>
          </p:grpSp>
          <p:sp>
            <p:nvSpPr>
              <p:cNvPr id="3" name="Right Arrow 2"/>
              <p:cNvSpPr/>
              <p:nvPr/>
            </p:nvSpPr>
            <p:spPr>
              <a:xfrm>
                <a:off x="3984534" y="3449956"/>
                <a:ext cx="1181819" cy="4485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554083" y="3080624"/>
                <a:ext cx="20185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Cooling</a:t>
                </a:r>
                <a:endParaRPr lang="en-GB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539813" y="5273525"/>
              <a:ext cx="2484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Wax at 75</a:t>
              </a:r>
              <a:r>
                <a:rPr lang="en-GB" baseline="30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o</a:t>
              </a:r>
              <a:r>
                <a:rPr lang="en-GB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endParaRPr lang="en-GB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15068" y="5273525"/>
              <a:ext cx="2484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Wax after cooling</a:t>
              </a:r>
              <a:endParaRPr lang="en-GB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5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Cooling observations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6"/>
            <a:ext cx="8285163" cy="2699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The melting point of wax is 67</a:t>
            </a:r>
            <a:r>
              <a:rPr lang="en-US" baseline="30000" dirty="0" smtClean="0">
                <a:solidFill>
                  <a:srgbClr val="1F497D">
                    <a:lumMod val="50000"/>
                  </a:srgbClr>
                </a:solidFill>
              </a:rPr>
              <a:t>o</a:t>
            </a: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C.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1.	At what temperature does wax </a:t>
            </a:r>
            <a:r>
              <a:rPr lang="en-US" b="1" dirty="0" smtClean="0">
                <a:solidFill>
                  <a:srgbClr val="1F497D">
                    <a:lumMod val="50000"/>
                  </a:srgbClr>
                </a:solidFill>
              </a:rPr>
              <a:t>start</a:t>
            </a: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 to solidify?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2385" y="5553530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02385" y="3574076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02385" y="4233894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85" y="4893712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57200" y="3659410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841" y="3657081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69</a:t>
            </a:r>
            <a:r>
              <a:rPr lang="en-GB" baseline="30000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4319228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7841" y="4316899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67</a:t>
            </a:r>
            <a:r>
              <a:rPr lang="en-GB" baseline="30000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4979046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7841" y="4976717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65</a:t>
            </a:r>
            <a:r>
              <a:rPr lang="en-GB" baseline="30000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5632516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7841" y="5630187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About 40</a:t>
            </a:r>
            <a:r>
              <a:rPr lang="en-GB" baseline="30000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608" y="1239914"/>
            <a:ext cx="321102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244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Cooling observations</a:t>
            </a:r>
            <a:endParaRPr lang="en-GB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85163" cy="1388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Lead is a type of metal</a:t>
            </a:r>
            <a:r>
              <a:rPr lang="en-US" dirty="0" smtClean="0"/>
              <a:t>.</a:t>
            </a:r>
          </a:p>
          <a:p>
            <a:pPr lvl="0">
              <a:defRPr/>
            </a:pPr>
            <a:r>
              <a:rPr lang="en-US" dirty="0" smtClean="0"/>
              <a:t>When lead is very hot it is a liquid.</a:t>
            </a:r>
          </a:p>
          <a:p>
            <a:pPr lvl="0">
              <a:defRPr/>
            </a:pPr>
            <a:r>
              <a:rPr lang="en-US" dirty="0" smtClean="0"/>
              <a:t>As liquid lead cools it can solidify and turn into a solid.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2249" y="2173857"/>
            <a:ext cx="7796077" cy="2892117"/>
            <a:chOff x="832249" y="2173857"/>
            <a:chExt cx="7796077" cy="2892117"/>
          </a:xfrm>
        </p:grpSpPr>
        <p:grpSp>
          <p:nvGrpSpPr>
            <p:cNvPr id="3" name="Group 2"/>
            <p:cNvGrpSpPr/>
            <p:nvPr/>
          </p:nvGrpSpPr>
          <p:grpSpPr>
            <a:xfrm>
              <a:off x="832249" y="2173857"/>
              <a:ext cx="7527493" cy="2520000"/>
              <a:chOff x="832249" y="2173857"/>
              <a:chExt cx="7527493" cy="252000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832249" y="2173857"/>
                <a:ext cx="7527493" cy="2520000"/>
                <a:chOff x="694227" y="2173857"/>
                <a:chExt cx="7527493" cy="2520000"/>
              </a:xfrm>
            </p:grpSpPr>
            <p:pic>
              <p:nvPicPr>
                <p:cNvPr id="5" name="Picture 4" descr="PowerPoint Slide Show - [Substances and States.ppt [Compatibility Mode]]">
                  <a:extLst>
                    <a:ext uri="{FF2B5EF4-FFF2-40B4-BE49-F238E27FC236}">
                      <a16:creationId xmlns:a16="http://schemas.microsoft.com/office/drawing/2014/main" id="{6430DC13-DEE7-41A2-8327-596C7E5B12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94227" y="2173857"/>
                  <a:ext cx="3022600" cy="2520000"/>
                </a:xfrm>
                <a:prstGeom prst="rect">
                  <a:avLst/>
                </a:prstGeom>
              </p:spPr>
            </p:pic>
            <p:pic>
              <p:nvPicPr>
                <p:cNvPr id="6" name="Picture 5" descr="PowerPoint Slide Show - [Substances and States.ppt [Compatibility Mode]]">
                  <a:extLst>
                    <a:ext uri="{FF2B5EF4-FFF2-40B4-BE49-F238E27FC236}">
                      <a16:creationId xmlns:a16="http://schemas.microsoft.com/office/drawing/2014/main" id="{0D166395-BAA3-40F2-B21A-1F5D27F269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182880" y="2173857"/>
                  <a:ext cx="3038840" cy="2520000"/>
                </a:xfrm>
                <a:prstGeom prst="rect">
                  <a:avLst/>
                </a:prstGeom>
              </p:spPr>
            </p:pic>
          </p:grpSp>
          <p:sp>
            <p:nvSpPr>
              <p:cNvPr id="8" name="Right Arrow 7"/>
              <p:cNvSpPr/>
              <p:nvPr/>
            </p:nvSpPr>
            <p:spPr>
              <a:xfrm>
                <a:off x="3984534" y="3449956"/>
                <a:ext cx="1181819" cy="4485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554083" y="3080624"/>
                <a:ext cx="20185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Cooling</a:t>
                </a:r>
                <a:endParaRPr lang="en-GB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32250" y="4696642"/>
              <a:ext cx="302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Lead is liquid at 350</a:t>
              </a:r>
              <a:r>
                <a:rPr lang="en-GB" baseline="30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o</a:t>
              </a:r>
              <a:r>
                <a:rPr lang="en-GB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endParaRPr lang="en-GB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52317" y="4693857"/>
              <a:ext cx="3576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Lead turns solid after cooling</a:t>
              </a:r>
              <a:endParaRPr lang="en-GB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3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Cooling observations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507288" cy="2793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liquid lead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starts to solidify at 327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aseline="0" dirty="0">
              <a:solidFill>
                <a:srgbClr val="1F497D">
                  <a:lumMod val="50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aseline="0" dirty="0">
              <a:solidFill>
                <a:srgbClr val="1F497D">
                  <a:lumMod val="50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aseline="0" dirty="0">
              <a:solidFill>
                <a:srgbClr val="1F497D">
                  <a:lumMod val="50000"/>
                </a:srgbClr>
              </a:solidFill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	What is the temperature of lead when the </a:t>
            </a:r>
            <a:r>
              <a:rPr kumimoji="0" lang="en-US" sz="1800" i="1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 bi</a:t>
            </a:r>
            <a:r>
              <a:rPr kumimoji="0" lang="en-US" sz="1800" b="0" i="1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turned solid?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2385" y="5553530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02385" y="3574076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02385" y="4233894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85" y="4893712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57200" y="3659410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841" y="3657081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327</a:t>
            </a:r>
            <a:r>
              <a:rPr lang="en-GB" baseline="30000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4319228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7841" y="4316899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326</a:t>
            </a:r>
            <a:r>
              <a:rPr lang="en-GB" baseline="30000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4979046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7841" y="4976717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325</a:t>
            </a:r>
            <a:r>
              <a:rPr lang="en-GB" baseline="30000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5632516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7841" y="5630187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Around 320</a:t>
            </a:r>
            <a:r>
              <a:rPr lang="en-GB" baseline="30000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012" y="1245487"/>
            <a:ext cx="537821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BEST_PPt_First slide ready.pptx" id="{381E4D17-69CB-42C3-85C1-2E8F8736608A}" vid="{03D53ADA-BC75-4EEB-AF83-964927EF2C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.BEST_PPt_First slide ready</Template>
  <TotalTime>35</TotalTime>
  <Words>126</Words>
  <Application>Microsoft Office PowerPoint</Application>
  <PresentationFormat>On-screen Show (4:3)</PresentationFormat>
  <Paragraphs>48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Fairhurst</dc:creator>
  <cp:lastModifiedBy>Peter Fairhurst</cp:lastModifiedBy>
  <cp:revision>6</cp:revision>
  <dcterms:created xsi:type="dcterms:W3CDTF">2020-01-16T13:30:19Z</dcterms:created>
  <dcterms:modified xsi:type="dcterms:W3CDTF">2020-01-16T14:06:17Z</dcterms:modified>
</cp:coreProperties>
</file>